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4" r:id="rId5"/>
    <p:sldId id="277" r:id="rId6"/>
    <p:sldId id="276" r:id="rId7"/>
    <p:sldId id="259" r:id="rId8"/>
    <p:sldId id="261" r:id="rId9"/>
    <p:sldId id="271" r:id="rId10"/>
    <p:sldId id="263" r:id="rId11"/>
    <p:sldId id="275" r:id="rId12"/>
    <p:sldId id="266" r:id="rId13"/>
    <p:sldId id="278" r:id="rId14"/>
    <p:sldId id="269" r:id="rId15"/>
    <p:sldId id="270" r:id="rId16"/>
    <p:sldId id="272" r:id="rId17"/>
    <p:sldId id="273" r:id="rId18"/>
    <p:sldId id="279" r:id="rId19"/>
    <p:sldId id="280" r:id="rId20"/>
    <p:sldId id="26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Greetings from Robert’s Region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Cookeville, Crossville, Lafayette, Lebanon, Livingston, Smyrna, Thompson Lane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181" y="1529722"/>
            <a:ext cx="5195627" cy="380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5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..</a:t>
            </a:r>
            <a:r>
              <a:rPr lang="en-US" sz="2800" dirty="0" smtClean="0"/>
              <a:t>and it doesn’t hurt to have a little fun and show a little love along the way!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i="1" dirty="0">
                <a:solidFill>
                  <a:schemeClr val="bg1"/>
                </a:solidFill>
              </a:rPr>
              <a:t>Our Mission is to serve individuals, families and communities through prevention, treatment and recovery services, ensuring that help today leads to a better tomorrow.</a:t>
            </a:r>
          </a:p>
        </p:txBody>
      </p:sp>
    </p:spTree>
    <p:extLst>
      <p:ext uri="{BB962C8B-B14F-4D97-AF65-F5344CB8AC3E}">
        <p14:creationId xmlns:p14="http://schemas.microsoft.com/office/powerpoint/2010/main" val="290574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Everyone needs to stay safe!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3593" y="1168117"/>
            <a:ext cx="2571006" cy="26633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5236" y="961161"/>
            <a:ext cx="2307937" cy="30772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3414" y="207201"/>
            <a:ext cx="3591561" cy="478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409575"/>
            <a:ext cx="3262271" cy="43439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223" y="1673111"/>
            <a:ext cx="3155706" cy="42061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8967" y="973088"/>
            <a:ext cx="4043899" cy="302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19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        Ready, willing, and able!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0407" y="1005993"/>
            <a:ext cx="4561579" cy="34211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3636" y="413518"/>
            <a:ext cx="3391593" cy="445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516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Fashionistas!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76608" y="830904"/>
            <a:ext cx="3779848" cy="24508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2016" y="548468"/>
            <a:ext cx="2877561" cy="38347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162" y="505284"/>
            <a:ext cx="2834886" cy="377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85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“I told you this before…only when you are working from home!”</a:t>
            </a: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92732" y="327862"/>
            <a:ext cx="4347424" cy="518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9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“I was gone for one day…</a:t>
            </a:r>
            <a:br>
              <a:rPr lang="en-US" dirty="0" smtClean="0"/>
            </a:br>
            <a:r>
              <a:rPr lang="en-US" dirty="0" smtClean="0"/>
              <a:t>just one day!”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7919" y="291194"/>
            <a:ext cx="4865051" cy="36487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597354" y="842624"/>
            <a:ext cx="4411437" cy="330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87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Not even Covid-19 can stop progress at VBHCS!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34729" y="666057"/>
            <a:ext cx="2711053" cy="36147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3673" y="666057"/>
            <a:ext cx="3048000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12" y="666057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876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Physical distancing demonstrated by Cookeville medical records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9073" y="97971"/>
            <a:ext cx="6119086" cy="458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2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Our work never stops!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775" y="209550"/>
            <a:ext cx="2446825" cy="36147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037" y="1385888"/>
            <a:ext cx="2643188" cy="3524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8415" y="209550"/>
            <a:ext cx="2660006" cy="3546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3418" y="1385887"/>
            <a:ext cx="2753915" cy="367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3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This is what a “virtual” audit looks like  during covid-19!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1588" y="685800"/>
            <a:ext cx="4819650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95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Covid-19 presents us with some unusual challenges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212" y="236912"/>
            <a:ext cx="2715433" cy="36147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135" y="2067010"/>
            <a:ext cx="3218967" cy="24203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4345" y="300643"/>
            <a:ext cx="28194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413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Not very good coping skills…</a:t>
            </a:r>
            <a:br>
              <a:rPr lang="en-US" dirty="0" smtClean="0"/>
            </a:br>
            <a:r>
              <a:rPr lang="en-US" dirty="0" smtClean="0"/>
              <a:t>but at least they are 6 feet apart!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1588" y="685800"/>
            <a:ext cx="4819650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9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Patricia in our Livingston office  she’s so lonesome she could cry.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7341" y="289522"/>
            <a:ext cx="2940395" cy="39205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300000">
            <a:off x="8163791" y="1098949"/>
            <a:ext cx="3215897" cy="24110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500000">
            <a:off x="462822" y="1164244"/>
            <a:ext cx="3073317" cy="230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57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It must have been another </a:t>
            </a:r>
            <a:r>
              <a:rPr lang="en-US" sz="2800" dirty="0" err="1" smtClean="0"/>
              <a:t>fuze</a:t>
            </a:r>
            <a:r>
              <a:rPr lang="en-US" sz="2800" dirty="0" smtClean="0"/>
              <a:t> meeting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6836" y="276225"/>
            <a:ext cx="3662164" cy="488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16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Emily Bricker putting up with Office Manager </a:t>
            </a:r>
            <a:r>
              <a:rPr lang="en-US" dirty="0" err="1"/>
              <a:t>Betti</a:t>
            </a:r>
            <a:r>
              <a:rPr lang="en-US" dirty="0"/>
              <a:t> Willis during </a:t>
            </a:r>
            <a:r>
              <a:rPr lang="en-US" dirty="0" err="1"/>
              <a:t>Covid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4563" y="676275"/>
            <a:ext cx="4819650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028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Genoa - Cookeville</a:t>
            </a:r>
            <a:br>
              <a:rPr lang="en-US" dirty="0" smtClean="0"/>
            </a:br>
            <a:r>
              <a:rPr lang="en-US" dirty="0" smtClean="0"/>
              <a:t>they know how to deliver!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4375" y="604097"/>
            <a:ext cx="2825143" cy="37668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2108" y="1544030"/>
            <a:ext cx="3048000" cy="228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774" y="154403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10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Genoa Crossville – rock Stars!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7665" y="336666"/>
            <a:ext cx="3262022" cy="427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937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Hope to see you soon!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4223" y="411479"/>
            <a:ext cx="6174377" cy="463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9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220</TotalTime>
  <Words>224</Words>
  <Application>Microsoft Office PowerPoint</Application>
  <PresentationFormat>Widescreen</PresentationFormat>
  <Paragraphs>21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Century Gothic</vt:lpstr>
      <vt:lpstr>Wingdings 3</vt:lpstr>
      <vt:lpstr>Slice</vt:lpstr>
      <vt:lpstr>Greetings from Robert’s Region</vt:lpstr>
      <vt:lpstr>..and it doesn’t hurt to have a little fun and show a little love along the way!</vt:lpstr>
      <vt:lpstr>Everyone needs to stay safe!</vt:lpstr>
      <vt:lpstr>PowerPoint Presentation</vt:lpstr>
      <vt:lpstr>         Ready, willing, and able!</vt:lpstr>
      <vt:lpstr>Fashionistas!</vt:lpstr>
      <vt:lpstr>    “I told you this before…only when you are working from home!”</vt:lpstr>
      <vt:lpstr>“I was gone for one day… just one day!”</vt:lpstr>
      <vt:lpstr>Not even Covid-19 can stop progress at VBHCS!</vt:lpstr>
      <vt:lpstr>Physical distancing demonstrated by Cookeville medical records</vt:lpstr>
      <vt:lpstr> Our work never stops!</vt:lpstr>
      <vt:lpstr>This is what a “virtual” audit looks like  during covid-19!</vt:lpstr>
      <vt:lpstr>Covid-19 presents us with some unusual challenges</vt:lpstr>
      <vt:lpstr>Not very good coping skills… but at least they are 6 feet apart!</vt:lpstr>
      <vt:lpstr>Patricia in our Livingston office  she’s so lonesome she could cry.</vt:lpstr>
      <vt:lpstr>  It must have been another fuze meeting</vt:lpstr>
      <vt:lpstr>Emily Bricker putting up with Office Manager Betti Willis during Covid</vt:lpstr>
      <vt:lpstr>Genoa - Cookeville they know how to deliver!</vt:lpstr>
      <vt:lpstr>Genoa Crossville – rock Stars!</vt:lpstr>
      <vt:lpstr> Hope to see you soon!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Greetings from Robert’s Region</dc:title>
  <dc:creator>Jacqueline A. Stamps</dc:creator>
  <cp:lastModifiedBy>Jacqueline A. Stamps</cp:lastModifiedBy>
  <cp:revision>20</cp:revision>
  <dcterms:created xsi:type="dcterms:W3CDTF">2020-05-14T18:11:52Z</dcterms:created>
  <dcterms:modified xsi:type="dcterms:W3CDTF">2020-05-22T15:23:03Z</dcterms:modified>
</cp:coreProperties>
</file>